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59"/>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38" r:id="rId49"/>
    <p:sldId id="339" r:id="rId50"/>
    <p:sldId id="340" r:id="rId51"/>
    <p:sldId id="341" r:id="rId52"/>
    <p:sldId id="329" r:id="rId53"/>
    <p:sldId id="332" r:id="rId54"/>
    <p:sldId id="334" r:id="rId55"/>
    <p:sldId id="337" r:id="rId56"/>
    <p:sldId id="336" r:id="rId57"/>
    <p:sldId id="335" r:id="rId5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94679"/>
  </p:normalViewPr>
  <p:slideViewPr>
    <p:cSldViewPr snapToGrid="0" snapToObjects="1">
      <p:cViewPr>
        <p:scale>
          <a:sx n="136" d="100"/>
          <a:sy n="136" d="100"/>
        </p:scale>
        <p:origin x="164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09/01/2022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48</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53</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1/8/22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1/8/22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1/8/22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1/8/22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1/8/22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1/8/22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1/8/22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1/8/22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1/8/22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1/8/22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1/8/22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1/8/22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que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le lien du TP4 </a:t>
            </a:r>
          </a:p>
          <a:p>
            <a:pPr marL="0" indent="0">
              <a:buNone/>
            </a:pPr>
            <a:r>
              <a:rPr lang="fr-FR" sz="1200" dirty="0"/>
              <a:t>Durant ce TP,  vous allez </a:t>
            </a:r>
            <a:r>
              <a:rPr lang="fr-FR" sz="1200"/>
              <a:t>installer Kubernetes </a:t>
            </a:r>
            <a:r>
              <a:rPr lang="fr-FR" sz="1200" dirty="0"/>
              <a:t>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239012"/>
          </a:xfrm>
        </p:spPr>
        <p:txBody>
          <a:bodyPr anchor="ctr">
            <a:normAutofit/>
          </a:bodyPr>
          <a:lstStyle/>
          <a:p>
            <a:r>
              <a:rPr lang="fr-FR" sz="2800" dirty="0"/>
              <a:t>Service</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128016" y="2718054"/>
            <a:ext cx="4327656" cy="3309350"/>
          </a:xfrm>
        </p:spPr>
        <p:txBody>
          <a:bodyPr anchor="t">
            <a:normAutofit/>
          </a:bodyPr>
          <a:lstStyle/>
          <a:p>
            <a:pPr marL="0" indent="0">
              <a:lnSpc>
                <a:spcPct val="100000"/>
              </a:lnSpc>
              <a:buNone/>
            </a:pPr>
            <a:r>
              <a:rPr lang="fr-FR" sz="1200" dirty="0"/>
              <a:t>Un </a:t>
            </a:r>
            <a:r>
              <a:rPr lang="fr-FR" sz="1200" b="1" i="1" dirty="0"/>
              <a:t>service</a:t>
            </a:r>
            <a:r>
              <a:rPr lang="fr-FR" sz="1200" dirty="0"/>
              <a:t> Kubernetes est utilisé pour mettre en place le networking ( mappage réseau) dans un cluster Kubernetes.</a:t>
            </a:r>
            <a:br>
              <a:rPr lang="fr-FR" sz="1200" dirty="0"/>
            </a:br>
            <a:r>
              <a:rPr lang="fr-FR" sz="1200" dirty="0"/>
              <a:t>Il existe plusieurs type de service, les plus utilisées étant: </a:t>
            </a:r>
          </a:p>
          <a:p>
            <a:pPr marL="0" indent="0">
              <a:lnSpc>
                <a:spcPct val="100000"/>
              </a:lnSpc>
              <a:buNone/>
            </a:pPr>
            <a:endParaRPr lang="fr-FR" sz="1200" dirty="0"/>
          </a:p>
          <a:p>
            <a:pPr>
              <a:lnSpc>
                <a:spcPct val="100000"/>
              </a:lnSpc>
            </a:pPr>
            <a:r>
              <a:rPr lang="fr-FR" sz="1200" b="1" i="1" dirty="0" err="1"/>
              <a:t>ClusterIP</a:t>
            </a:r>
            <a:r>
              <a:rPr lang="fr-FR" sz="1200" dirty="0"/>
              <a:t>: Expose un Pod aux autres objets du cluster</a:t>
            </a:r>
          </a:p>
          <a:p>
            <a:pPr>
              <a:lnSpc>
                <a:spcPct val="100000"/>
              </a:lnSpc>
            </a:pPr>
            <a:r>
              <a:rPr lang="fr-FR" sz="1200" b="1" i="1" dirty="0" err="1"/>
              <a:t>NodePort</a:t>
            </a:r>
            <a:r>
              <a:rPr lang="fr-FR" sz="1200" dirty="0"/>
              <a:t>: Expose un Pod au monde extérieur ( recommandé uniquement pour la phase de développement ! )</a:t>
            </a:r>
          </a:p>
          <a:p>
            <a:pPr>
              <a:lnSpc>
                <a:spcPct val="100000"/>
              </a:lnSpc>
            </a:pPr>
            <a:r>
              <a:rPr lang="fr-FR" sz="1200" b="1" i="1" dirty="0" err="1"/>
              <a:t>LoadBalancer</a:t>
            </a:r>
            <a:endParaRPr lang="fr-FR" sz="1200" b="1" i="1" dirty="0"/>
          </a:p>
          <a:p>
            <a:pPr>
              <a:lnSpc>
                <a:spcPct val="100000"/>
              </a:lnSpc>
            </a:pPr>
            <a:r>
              <a:rPr lang="fr-FR" sz="1200" b="1" i="1" dirty="0" err="1"/>
              <a:t>Ingress</a:t>
            </a:r>
            <a:endParaRPr lang="fr-FR" sz="12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898" y="1802281"/>
            <a:ext cx="6922008" cy="3478309"/>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34665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25268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7EB24-197E-A444-9677-D84060ABB68E}"/>
              </a:ext>
            </a:extLst>
          </p:cNvPr>
          <p:cNvSpPr>
            <a:spLocks noGrp="1"/>
          </p:cNvSpPr>
          <p:nvPr>
            <p:ph type="title"/>
          </p:nvPr>
        </p:nvSpPr>
        <p:spPr/>
        <p:txBody>
          <a:bodyPr>
            <a:normAutofit/>
          </a:bodyPr>
          <a:lstStyle/>
          <a:p>
            <a:r>
              <a:rPr lang="fr-FR" sz="2400" dirty="0" err="1"/>
              <a:t>Ingress</a:t>
            </a:r>
            <a:endParaRPr lang="fr-FR" sz="2400" dirty="0"/>
          </a:p>
        </p:txBody>
      </p:sp>
      <p:sp>
        <p:nvSpPr>
          <p:cNvPr id="3" name="Espace réservé du contenu 2">
            <a:extLst>
              <a:ext uri="{FF2B5EF4-FFF2-40B4-BE49-F238E27FC236}">
                <a16:creationId xmlns:a16="http://schemas.microsoft.com/office/drawing/2014/main" id="{D6F67E43-0399-6E47-B4A5-9E406218FB82}"/>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67845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sur ce lien.</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2"/>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p:txBody>
          <a:bodyPr>
            <a:normAutofit/>
          </a:bodyPr>
          <a:lstStyle/>
          <a:p>
            <a:r>
              <a:rPr lang="fr-FR" sz="2400" dirty="0"/>
              <a:t>Exemple de déploiement Kubernetes</a:t>
            </a:r>
          </a:p>
        </p:txBody>
      </p:sp>
      <p:sp>
        <p:nvSpPr>
          <p:cNvPr id="3" name="Espace réservé du contenu 2">
            <a:extLst>
              <a:ext uri="{FF2B5EF4-FFF2-40B4-BE49-F238E27FC236}">
                <a16:creationId xmlns:a16="http://schemas.microsoft.com/office/drawing/2014/main" id="{F2DB3AE4-5378-EF4E-85DC-ED75F35F7584}"/>
              </a:ext>
            </a:extLst>
          </p:cNvPr>
          <p:cNvSpPr>
            <a:spLocks noGrp="1"/>
          </p:cNvSpPr>
          <p:nvPr>
            <p:ph idx="1"/>
          </p:nvPr>
        </p:nvSpPr>
        <p:spPr>
          <a:xfrm>
            <a:off x="685800" y="2365513"/>
            <a:ext cx="10597896" cy="3806687"/>
          </a:xfrm>
        </p:spPr>
        <p:txBody>
          <a:bodyPr/>
          <a:lstStyle/>
          <a:p>
            <a:pPr marL="0" indent="0">
              <a:buNone/>
            </a:pPr>
            <a:endParaRPr lang="fr-FR" dirty="0"/>
          </a:p>
        </p:txBody>
      </p:sp>
    </p:spTree>
    <p:extLst>
      <p:ext uri="{BB962C8B-B14F-4D97-AF65-F5344CB8AC3E}">
        <p14:creationId xmlns:p14="http://schemas.microsoft.com/office/powerpoint/2010/main" val="4170152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3265</TotalTime>
  <Words>2528</Words>
  <Application>Microsoft Macintosh PowerPoint</Application>
  <PresentationFormat>Grand écran</PresentationFormat>
  <Paragraphs>233</Paragraphs>
  <Slides>57</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57</vt:i4>
      </vt:variant>
    </vt:vector>
  </HeadingPairs>
  <TitlesOfParts>
    <vt:vector size="61"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vt:lpstr>
      <vt:lpstr>Impératif vs Déclaratif</vt:lpstr>
      <vt:lpstr>Limitations des Pod</vt:lpstr>
      <vt:lpstr>Deployment</vt:lpstr>
      <vt:lpstr>client-deployment.yaml</vt:lpstr>
      <vt:lpstr>Appliquer un Deployment</vt:lpstr>
      <vt:lpstr>Reconfigurer Docker</vt:lpstr>
      <vt:lpstr>Volumes</vt:lpstr>
      <vt:lpstr>Secrets</vt:lpstr>
      <vt:lpstr>Ingress</vt:lpstr>
      <vt:lpstr>Commandes Minikube</vt:lpstr>
      <vt:lpstr>Commandes Kubernetes</vt:lpstr>
      <vt:lpstr>TP</vt:lpstr>
      <vt:lpstr>Exemple de déploiement Kubernetes</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72</cp:revision>
  <dcterms:created xsi:type="dcterms:W3CDTF">2021-12-05T15:43:01Z</dcterms:created>
  <dcterms:modified xsi:type="dcterms:W3CDTF">2022-01-09T12:25:24Z</dcterms:modified>
</cp:coreProperties>
</file>